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25"/>
  </p:notesMasterIdLst>
  <p:handoutMasterIdLst>
    <p:handoutMasterId r:id="rId26"/>
  </p:handoutMasterIdLst>
  <p:sldIdLst>
    <p:sldId id="303" r:id="rId5"/>
    <p:sldId id="349" r:id="rId6"/>
    <p:sldId id="339" r:id="rId7"/>
    <p:sldId id="340" r:id="rId8"/>
    <p:sldId id="347" r:id="rId9"/>
    <p:sldId id="351" r:id="rId10"/>
    <p:sldId id="352" r:id="rId11"/>
    <p:sldId id="353" r:id="rId12"/>
    <p:sldId id="464" r:id="rId13"/>
    <p:sldId id="354" r:id="rId14"/>
    <p:sldId id="357" r:id="rId15"/>
    <p:sldId id="463" r:id="rId16"/>
    <p:sldId id="359" r:id="rId17"/>
    <p:sldId id="466" r:id="rId18"/>
    <p:sldId id="465" r:id="rId19"/>
    <p:sldId id="360" r:id="rId20"/>
    <p:sldId id="361" r:id="rId21"/>
    <p:sldId id="362" r:id="rId22"/>
    <p:sldId id="467" r:id="rId23"/>
    <p:sldId id="468" r:id="rId24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02472-CC02-496C-B222-D5F58C9D9659}" v="22" dt="2022-11-14T11:03:5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5407" autoAdjust="0"/>
  </p:normalViewPr>
  <p:slideViewPr>
    <p:cSldViewPr>
      <p:cViewPr varScale="1">
        <p:scale>
          <a:sx n="73" d="100"/>
          <a:sy n="73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01C02472-CC02-496C-B222-D5F58C9D9659}"/>
    <pc:docChg chg="custSel addSld delSld modSld">
      <pc:chgData name="Ben Nienhuis" userId="2c6c04f1-77c7-44b5-a463-93386779ab63" providerId="ADAL" clId="{01C02472-CC02-496C-B222-D5F58C9D9659}" dt="2022-11-14T11:06:19.338" v="199" actId="1076"/>
      <pc:docMkLst>
        <pc:docMk/>
      </pc:docMkLst>
      <pc:sldChg chg="addSp delSp modSp mod">
        <pc:chgData name="Ben Nienhuis" userId="2c6c04f1-77c7-44b5-a463-93386779ab63" providerId="ADAL" clId="{01C02472-CC02-496C-B222-D5F58C9D9659}" dt="2022-11-14T11:04:03.402" v="191" actId="1076"/>
        <pc:sldMkLst>
          <pc:docMk/>
          <pc:sldMk cId="829450661" sldId="303"/>
        </pc:sldMkLst>
        <pc:spChg chg="mod">
          <ac:chgData name="Ben Nienhuis" userId="2c6c04f1-77c7-44b5-a463-93386779ab63" providerId="ADAL" clId="{01C02472-CC02-496C-B222-D5F58C9D9659}" dt="2022-11-14T11:03:46.699" v="186" actId="20577"/>
          <ac:spMkLst>
            <pc:docMk/>
            <pc:sldMk cId="829450661" sldId="303"/>
            <ac:spMk id="4" creationId="{013A01E7-C0E6-4157-8099-FDC0A2F96222}"/>
          </ac:spMkLst>
        </pc:spChg>
        <pc:picChg chg="add mod">
          <ac:chgData name="Ben Nienhuis" userId="2c6c04f1-77c7-44b5-a463-93386779ab63" providerId="ADAL" clId="{01C02472-CC02-496C-B222-D5F58C9D9659}" dt="2022-11-14T11:04:03.402" v="191" actId="1076"/>
          <ac:picMkLst>
            <pc:docMk/>
            <pc:sldMk cId="829450661" sldId="303"/>
            <ac:picMk id="5" creationId="{71922A07-25A8-E6D6-99E6-41B70C41CEAD}"/>
          </ac:picMkLst>
        </pc:picChg>
        <pc:picChg chg="del">
          <ac:chgData name="Ben Nienhuis" userId="2c6c04f1-77c7-44b5-a463-93386779ab63" providerId="ADAL" clId="{01C02472-CC02-496C-B222-D5F58C9D9659}" dt="2022-11-14T11:03:49.448" v="187" actId="478"/>
          <ac:picMkLst>
            <pc:docMk/>
            <pc:sldMk cId="829450661" sldId="303"/>
            <ac:picMk id="11" creationId="{3D0CD090-13F4-402C-A861-78EDD1233876}"/>
          </ac:picMkLst>
        </pc:picChg>
      </pc:sldChg>
      <pc:sldChg chg="addSp modSp add">
        <pc:chgData name="Ben Nienhuis" userId="2c6c04f1-77c7-44b5-a463-93386779ab63" providerId="ADAL" clId="{01C02472-CC02-496C-B222-D5F58C9D9659}" dt="2022-11-14T10:47:29.916" v="48"/>
        <pc:sldMkLst>
          <pc:docMk/>
          <pc:sldMk cId="0" sldId="339"/>
        </pc:sldMkLst>
        <pc:spChg chg="add mod">
          <ac:chgData name="Ben Nienhuis" userId="2c6c04f1-77c7-44b5-a463-93386779ab63" providerId="ADAL" clId="{01C02472-CC02-496C-B222-D5F58C9D9659}" dt="2022-11-14T10:47:29.916" v="48"/>
          <ac:spMkLst>
            <pc:docMk/>
            <pc:sldMk cId="0" sldId="339"/>
            <ac:spMk id="3" creationId="{54A6CE74-CE04-DCF1-4075-48BF7B86D2C5}"/>
          </ac:spMkLst>
        </pc:spChg>
      </pc:sldChg>
      <pc:sldChg chg="addSp modSp add mod">
        <pc:chgData name="Ben Nienhuis" userId="2c6c04f1-77c7-44b5-a463-93386779ab63" providerId="ADAL" clId="{01C02472-CC02-496C-B222-D5F58C9D9659}" dt="2022-11-14T10:47:37.939" v="50" actId="1076"/>
        <pc:sldMkLst>
          <pc:docMk/>
          <pc:sldMk cId="0" sldId="340"/>
        </pc:sldMkLst>
        <pc:spChg chg="add mod">
          <ac:chgData name="Ben Nienhuis" userId="2c6c04f1-77c7-44b5-a463-93386779ab63" providerId="ADAL" clId="{01C02472-CC02-496C-B222-D5F58C9D9659}" dt="2022-11-14T10:47:33.544" v="49"/>
          <ac:spMkLst>
            <pc:docMk/>
            <pc:sldMk cId="0" sldId="340"/>
            <ac:spMk id="3" creationId="{AA7F35D6-28B8-526C-A827-8257BF8B256D}"/>
          </ac:spMkLst>
        </pc:spChg>
        <pc:spChg chg="mod">
          <ac:chgData name="Ben Nienhuis" userId="2c6c04f1-77c7-44b5-a463-93386779ab63" providerId="ADAL" clId="{01C02472-CC02-496C-B222-D5F58C9D9659}" dt="2022-11-14T10:47:37.939" v="50" actId="1076"/>
          <ac:spMkLst>
            <pc:docMk/>
            <pc:sldMk cId="0" sldId="340"/>
            <ac:spMk id="149506" creationId="{1D012FFA-3FED-48BB-BD4F-5E9E983CF160}"/>
          </ac:spMkLst>
        </pc:spChg>
      </pc:sldChg>
      <pc:sldChg chg="addSp modSp add">
        <pc:chgData name="Ben Nienhuis" userId="2c6c04f1-77c7-44b5-a463-93386779ab63" providerId="ADAL" clId="{01C02472-CC02-496C-B222-D5F58C9D9659}" dt="2022-11-14T10:47:44.105" v="51"/>
        <pc:sldMkLst>
          <pc:docMk/>
          <pc:sldMk cId="0" sldId="347"/>
        </pc:sldMkLst>
        <pc:spChg chg="add mod">
          <ac:chgData name="Ben Nienhuis" userId="2c6c04f1-77c7-44b5-a463-93386779ab63" providerId="ADAL" clId="{01C02472-CC02-496C-B222-D5F58C9D9659}" dt="2022-11-14T10:47:44.105" v="51"/>
          <ac:spMkLst>
            <pc:docMk/>
            <pc:sldMk cId="0" sldId="347"/>
            <ac:spMk id="3" creationId="{BAC57B96-5AFE-5404-7DDE-8A5A2EF417C0}"/>
          </ac:spMkLst>
        </pc:spChg>
      </pc:sldChg>
      <pc:sldChg chg="addSp modSp add">
        <pc:chgData name="Ben Nienhuis" userId="2c6c04f1-77c7-44b5-a463-93386779ab63" providerId="ADAL" clId="{01C02472-CC02-496C-B222-D5F58C9D9659}" dt="2022-11-14T10:47:47.866" v="52"/>
        <pc:sldMkLst>
          <pc:docMk/>
          <pc:sldMk cId="0" sldId="351"/>
        </pc:sldMkLst>
        <pc:spChg chg="add mod">
          <ac:chgData name="Ben Nienhuis" userId="2c6c04f1-77c7-44b5-a463-93386779ab63" providerId="ADAL" clId="{01C02472-CC02-496C-B222-D5F58C9D9659}" dt="2022-11-14T10:47:47.866" v="52"/>
          <ac:spMkLst>
            <pc:docMk/>
            <pc:sldMk cId="0" sldId="351"/>
            <ac:spMk id="3" creationId="{D452B5D0-FEDD-27A0-A27F-8C6162A5206E}"/>
          </ac:spMkLst>
        </pc:spChg>
      </pc:sldChg>
      <pc:sldChg chg="addSp modSp add">
        <pc:chgData name="Ben Nienhuis" userId="2c6c04f1-77c7-44b5-a463-93386779ab63" providerId="ADAL" clId="{01C02472-CC02-496C-B222-D5F58C9D9659}" dt="2022-11-14T10:47:52.813" v="53"/>
        <pc:sldMkLst>
          <pc:docMk/>
          <pc:sldMk cId="0" sldId="352"/>
        </pc:sldMkLst>
        <pc:spChg chg="add mod">
          <ac:chgData name="Ben Nienhuis" userId="2c6c04f1-77c7-44b5-a463-93386779ab63" providerId="ADAL" clId="{01C02472-CC02-496C-B222-D5F58C9D9659}" dt="2022-11-14T10:47:52.813" v="53"/>
          <ac:spMkLst>
            <pc:docMk/>
            <pc:sldMk cId="0" sldId="352"/>
            <ac:spMk id="3" creationId="{0D4F9EF2-B63D-F053-21AC-17EB3D032095}"/>
          </ac:spMkLst>
        </pc:spChg>
      </pc:sldChg>
      <pc:sldChg chg="addSp modSp add mod">
        <pc:chgData name="Ben Nienhuis" userId="2c6c04f1-77c7-44b5-a463-93386779ab63" providerId="ADAL" clId="{01C02472-CC02-496C-B222-D5F58C9D9659}" dt="2022-11-14T10:48:02.470" v="55"/>
        <pc:sldMkLst>
          <pc:docMk/>
          <pc:sldMk cId="0" sldId="353"/>
        </pc:sldMkLst>
        <pc:spChg chg="add mod">
          <ac:chgData name="Ben Nienhuis" userId="2c6c04f1-77c7-44b5-a463-93386779ab63" providerId="ADAL" clId="{01C02472-CC02-496C-B222-D5F58C9D9659}" dt="2022-11-14T10:48:02.470" v="55"/>
          <ac:spMkLst>
            <pc:docMk/>
            <pc:sldMk cId="0" sldId="353"/>
            <ac:spMk id="2" creationId="{3E1D6E27-012F-90F9-DBED-2987F78BA371}"/>
          </ac:spMkLst>
        </pc:spChg>
        <pc:spChg chg="mod">
          <ac:chgData name="Ben Nienhuis" userId="2c6c04f1-77c7-44b5-a463-93386779ab63" providerId="ADAL" clId="{01C02472-CC02-496C-B222-D5F58C9D9659}" dt="2022-11-14T10:47:59.364" v="54" actId="1076"/>
          <ac:spMkLst>
            <pc:docMk/>
            <pc:sldMk cId="0" sldId="353"/>
            <ac:spMk id="161794" creationId="{51262D2D-7833-4C73-8338-F67D5B212DFD}"/>
          </ac:spMkLst>
        </pc:spChg>
      </pc:sldChg>
      <pc:sldChg chg="addSp modSp add mod">
        <pc:chgData name="Ben Nienhuis" userId="2c6c04f1-77c7-44b5-a463-93386779ab63" providerId="ADAL" clId="{01C02472-CC02-496C-B222-D5F58C9D9659}" dt="2022-11-14T11:06:19.338" v="199" actId="1076"/>
        <pc:sldMkLst>
          <pc:docMk/>
          <pc:sldMk cId="0" sldId="354"/>
        </pc:sldMkLst>
        <pc:spChg chg="add mod">
          <ac:chgData name="Ben Nienhuis" userId="2c6c04f1-77c7-44b5-a463-93386779ab63" providerId="ADAL" clId="{01C02472-CC02-496C-B222-D5F58C9D9659}" dt="2022-11-14T10:48:25.314" v="60"/>
          <ac:spMkLst>
            <pc:docMk/>
            <pc:sldMk cId="0" sldId="354"/>
            <ac:spMk id="3" creationId="{8F89C7AE-FF64-F3E2-0FCA-605146698CDB}"/>
          </ac:spMkLst>
        </pc:spChg>
        <pc:spChg chg="mod">
          <ac:chgData name="Ben Nienhuis" userId="2c6c04f1-77c7-44b5-a463-93386779ab63" providerId="ADAL" clId="{01C02472-CC02-496C-B222-D5F58C9D9659}" dt="2022-11-14T10:48:19.756" v="58" actId="1076"/>
          <ac:spMkLst>
            <pc:docMk/>
            <pc:sldMk cId="0" sldId="354"/>
            <ac:spMk id="109571" creationId="{60D02738-AD58-4663-81F1-B47BFC24B779}"/>
          </ac:spMkLst>
        </pc:spChg>
        <pc:spChg chg="mod">
          <ac:chgData name="Ben Nienhuis" userId="2c6c04f1-77c7-44b5-a463-93386779ab63" providerId="ADAL" clId="{01C02472-CC02-496C-B222-D5F58C9D9659}" dt="2022-11-14T10:48:22.883" v="59" actId="1076"/>
          <ac:spMkLst>
            <pc:docMk/>
            <pc:sldMk cId="0" sldId="354"/>
            <ac:spMk id="162818" creationId="{D9E631F9-4A1D-427E-AADB-06E5D6968972}"/>
          </ac:spMkLst>
        </pc:spChg>
        <pc:picChg chg="mod">
          <ac:chgData name="Ben Nienhuis" userId="2c6c04f1-77c7-44b5-a463-93386779ab63" providerId="ADAL" clId="{01C02472-CC02-496C-B222-D5F58C9D9659}" dt="2022-11-14T11:06:19.338" v="199" actId="1076"/>
          <ac:picMkLst>
            <pc:docMk/>
            <pc:sldMk cId="0" sldId="354"/>
            <ac:picMk id="2" creationId="{5396E1F9-EA2B-415C-AB4E-9A5034D85AF0}"/>
          </ac:picMkLst>
        </pc:picChg>
      </pc:sldChg>
      <pc:sldChg chg="addSp modSp add mod">
        <pc:chgData name="Ben Nienhuis" userId="2c6c04f1-77c7-44b5-a463-93386779ab63" providerId="ADAL" clId="{01C02472-CC02-496C-B222-D5F58C9D9659}" dt="2022-11-14T11:06:10.851" v="198" actId="1036"/>
        <pc:sldMkLst>
          <pc:docMk/>
          <pc:sldMk cId="0" sldId="357"/>
        </pc:sldMkLst>
        <pc:spChg chg="add mod">
          <ac:chgData name="Ben Nienhuis" userId="2c6c04f1-77c7-44b5-a463-93386779ab63" providerId="ADAL" clId="{01C02472-CC02-496C-B222-D5F58C9D9659}" dt="2022-11-14T10:48:36.854" v="62"/>
          <ac:spMkLst>
            <pc:docMk/>
            <pc:sldMk cId="0" sldId="357"/>
            <ac:spMk id="3" creationId="{C5F13CB8-8358-9A19-0E3D-E24084FCAFEC}"/>
          </ac:spMkLst>
        </pc:spChg>
        <pc:spChg chg="mod">
          <ac:chgData name="Ben Nienhuis" userId="2c6c04f1-77c7-44b5-a463-93386779ab63" providerId="ADAL" clId="{01C02472-CC02-496C-B222-D5F58C9D9659}" dt="2022-11-14T10:48:34.252" v="61" actId="1076"/>
          <ac:spMkLst>
            <pc:docMk/>
            <pc:sldMk cId="0" sldId="357"/>
            <ac:spMk id="165890" creationId="{578759CF-A8CE-4A2F-916B-2549C42D36FE}"/>
          </ac:spMkLst>
        </pc:spChg>
        <pc:picChg chg="mod">
          <ac:chgData name="Ben Nienhuis" userId="2c6c04f1-77c7-44b5-a463-93386779ab63" providerId="ADAL" clId="{01C02472-CC02-496C-B222-D5F58C9D9659}" dt="2022-11-14T11:06:10.851" v="198" actId="1036"/>
          <ac:picMkLst>
            <pc:docMk/>
            <pc:sldMk cId="0" sldId="357"/>
            <ac:picMk id="2" creationId="{604C009C-C7E8-404B-B509-2584711BC19A}"/>
          </ac:picMkLst>
        </pc:picChg>
      </pc:sldChg>
      <pc:sldChg chg="addSp modSp add">
        <pc:chgData name="Ben Nienhuis" userId="2c6c04f1-77c7-44b5-a463-93386779ab63" providerId="ADAL" clId="{01C02472-CC02-496C-B222-D5F58C9D9659}" dt="2022-11-14T10:48:43.957" v="63"/>
        <pc:sldMkLst>
          <pc:docMk/>
          <pc:sldMk cId="0" sldId="359"/>
        </pc:sldMkLst>
        <pc:spChg chg="add mod">
          <ac:chgData name="Ben Nienhuis" userId="2c6c04f1-77c7-44b5-a463-93386779ab63" providerId="ADAL" clId="{01C02472-CC02-496C-B222-D5F58C9D9659}" dt="2022-11-14T10:48:43.957" v="63"/>
          <ac:spMkLst>
            <pc:docMk/>
            <pc:sldMk cId="0" sldId="359"/>
            <ac:spMk id="3" creationId="{5566E704-2B64-EB83-DA5A-850F1F17A131}"/>
          </ac:spMkLst>
        </pc:spChg>
      </pc:sldChg>
      <pc:sldChg chg="addSp modSp add mod">
        <pc:chgData name="Ben Nienhuis" userId="2c6c04f1-77c7-44b5-a463-93386779ab63" providerId="ADAL" clId="{01C02472-CC02-496C-B222-D5F58C9D9659}" dt="2022-11-14T10:49:25.617" v="72"/>
        <pc:sldMkLst>
          <pc:docMk/>
          <pc:sldMk cId="0" sldId="360"/>
        </pc:sldMkLst>
        <pc:spChg chg="add mod">
          <ac:chgData name="Ben Nienhuis" userId="2c6c04f1-77c7-44b5-a463-93386779ab63" providerId="ADAL" clId="{01C02472-CC02-496C-B222-D5F58C9D9659}" dt="2022-11-14T10:49:25.617" v="72"/>
          <ac:spMkLst>
            <pc:docMk/>
            <pc:sldMk cId="0" sldId="360"/>
            <ac:spMk id="3" creationId="{8B999AC3-CC1F-C66A-CFAC-3133ECC20E34}"/>
          </ac:spMkLst>
        </pc:spChg>
        <pc:spChg chg="mod">
          <ac:chgData name="Ben Nienhuis" userId="2c6c04f1-77c7-44b5-a463-93386779ab63" providerId="ADAL" clId="{01C02472-CC02-496C-B222-D5F58C9D9659}" dt="2022-11-14T10:49:22.578" v="71" actId="1076"/>
          <ac:spMkLst>
            <pc:docMk/>
            <pc:sldMk cId="0" sldId="360"/>
            <ac:spMk id="171010" creationId="{901854C2-9F47-4CB5-9CD7-809EC37C2463}"/>
          </ac:spMkLst>
        </pc:spChg>
      </pc:sldChg>
      <pc:sldChg chg="addSp modSp add mod">
        <pc:chgData name="Ben Nienhuis" userId="2c6c04f1-77c7-44b5-a463-93386779ab63" providerId="ADAL" clId="{01C02472-CC02-496C-B222-D5F58C9D9659}" dt="2022-11-14T10:49:36.447" v="75"/>
        <pc:sldMkLst>
          <pc:docMk/>
          <pc:sldMk cId="0" sldId="361"/>
        </pc:sldMkLst>
        <pc:spChg chg="add mod">
          <ac:chgData name="Ben Nienhuis" userId="2c6c04f1-77c7-44b5-a463-93386779ab63" providerId="ADAL" clId="{01C02472-CC02-496C-B222-D5F58C9D9659}" dt="2022-11-14T10:49:36.447" v="75"/>
          <ac:spMkLst>
            <pc:docMk/>
            <pc:sldMk cId="0" sldId="361"/>
            <ac:spMk id="3" creationId="{25B50737-E3C3-BD16-CA64-125A4D674821}"/>
          </ac:spMkLst>
        </pc:spChg>
        <pc:spChg chg="mod">
          <ac:chgData name="Ben Nienhuis" userId="2c6c04f1-77c7-44b5-a463-93386779ab63" providerId="ADAL" clId="{01C02472-CC02-496C-B222-D5F58C9D9659}" dt="2022-11-14T10:49:32.211" v="73" actId="1076"/>
          <ac:spMkLst>
            <pc:docMk/>
            <pc:sldMk cId="0" sldId="361"/>
            <ac:spMk id="116739" creationId="{91339C5F-2E84-4AB4-8129-2130354EEC56}"/>
          </ac:spMkLst>
        </pc:spChg>
        <pc:spChg chg="mod">
          <ac:chgData name="Ben Nienhuis" userId="2c6c04f1-77c7-44b5-a463-93386779ab63" providerId="ADAL" clId="{01C02472-CC02-496C-B222-D5F58C9D9659}" dt="2022-11-14T10:49:34.715" v="74" actId="1076"/>
          <ac:spMkLst>
            <pc:docMk/>
            <pc:sldMk cId="0" sldId="361"/>
            <ac:spMk id="172034" creationId="{9152331D-7EF5-4EE3-9D37-136DA1AF32AF}"/>
          </ac:spMkLst>
        </pc:spChg>
      </pc:sldChg>
      <pc:sldChg chg="addSp modSp add mod">
        <pc:chgData name="Ben Nienhuis" userId="2c6c04f1-77c7-44b5-a463-93386779ab63" providerId="ADAL" clId="{01C02472-CC02-496C-B222-D5F58C9D9659}" dt="2022-11-14T10:49:46.419" v="77"/>
        <pc:sldMkLst>
          <pc:docMk/>
          <pc:sldMk cId="0" sldId="362"/>
        </pc:sldMkLst>
        <pc:spChg chg="add mod">
          <ac:chgData name="Ben Nienhuis" userId="2c6c04f1-77c7-44b5-a463-93386779ab63" providerId="ADAL" clId="{01C02472-CC02-496C-B222-D5F58C9D9659}" dt="2022-11-14T10:49:46.419" v="77"/>
          <ac:spMkLst>
            <pc:docMk/>
            <pc:sldMk cId="0" sldId="362"/>
            <ac:spMk id="3" creationId="{51F259DA-9A42-6112-FEE7-1F2DAF482E6C}"/>
          </ac:spMkLst>
        </pc:spChg>
        <pc:spChg chg="mod">
          <ac:chgData name="Ben Nienhuis" userId="2c6c04f1-77c7-44b5-a463-93386779ab63" providerId="ADAL" clId="{01C02472-CC02-496C-B222-D5F58C9D9659}" dt="2022-11-14T10:49:44.211" v="76" actId="1076"/>
          <ac:spMkLst>
            <pc:docMk/>
            <pc:sldMk cId="0" sldId="362"/>
            <ac:spMk id="173058" creationId="{3694B974-5011-4D14-897B-86DB87B1614E}"/>
          </ac:spMkLst>
        </pc:spChg>
      </pc:sldChg>
      <pc:sldChg chg="add">
        <pc:chgData name="Ben Nienhuis" userId="2c6c04f1-77c7-44b5-a463-93386779ab63" providerId="ADAL" clId="{01C02472-CC02-496C-B222-D5F58C9D9659}" dt="2022-11-14T10:46:35.292" v="43"/>
        <pc:sldMkLst>
          <pc:docMk/>
          <pc:sldMk cId="0" sldId="463"/>
        </pc:sldMkLst>
      </pc:sldChg>
      <pc:sldChg chg="addSp modSp add mod">
        <pc:chgData name="Ben Nienhuis" userId="2c6c04f1-77c7-44b5-a463-93386779ab63" providerId="ADAL" clId="{01C02472-CC02-496C-B222-D5F58C9D9659}" dt="2022-11-14T10:48:11.216" v="57"/>
        <pc:sldMkLst>
          <pc:docMk/>
          <pc:sldMk cId="936393835" sldId="464"/>
        </pc:sldMkLst>
        <pc:spChg chg="add mod">
          <ac:chgData name="Ben Nienhuis" userId="2c6c04f1-77c7-44b5-a463-93386779ab63" providerId="ADAL" clId="{01C02472-CC02-496C-B222-D5F58C9D9659}" dt="2022-11-14T10:48:11.216" v="57"/>
          <ac:spMkLst>
            <pc:docMk/>
            <pc:sldMk cId="936393835" sldId="464"/>
            <ac:spMk id="2" creationId="{A5AF6D11-CDF5-D956-AB5F-6FA2B7151F0D}"/>
          </ac:spMkLst>
        </pc:spChg>
        <pc:spChg chg="mod">
          <ac:chgData name="Ben Nienhuis" userId="2c6c04f1-77c7-44b5-a463-93386779ab63" providerId="ADAL" clId="{01C02472-CC02-496C-B222-D5F58C9D9659}" dt="2022-11-14T10:48:08.771" v="56" actId="1076"/>
          <ac:spMkLst>
            <pc:docMk/>
            <pc:sldMk cId="936393835" sldId="464"/>
            <ac:spMk id="161794" creationId="{51262D2D-7833-4C73-8338-F67D5B212DFD}"/>
          </ac:spMkLst>
        </pc:spChg>
      </pc:sldChg>
      <pc:sldChg chg="addSp modSp add mod modAnim">
        <pc:chgData name="Ben Nienhuis" userId="2c6c04f1-77c7-44b5-a463-93386779ab63" providerId="ADAL" clId="{01C02472-CC02-496C-B222-D5F58C9D9659}" dt="2022-11-14T10:49:13.269" v="70" actId="6549"/>
        <pc:sldMkLst>
          <pc:docMk/>
          <pc:sldMk cId="3489284125" sldId="465"/>
        </pc:sldMkLst>
        <pc:spChg chg="add mod">
          <ac:chgData name="Ben Nienhuis" userId="2c6c04f1-77c7-44b5-a463-93386779ab63" providerId="ADAL" clId="{01C02472-CC02-496C-B222-D5F58C9D9659}" dt="2022-11-14T10:49:10.088" v="69"/>
          <ac:spMkLst>
            <pc:docMk/>
            <pc:sldMk cId="3489284125" sldId="465"/>
            <ac:spMk id="2" creationId="{8C760DA6-0021-3520-F52B-32668A4E6057}"/>
          </ac:spMkLst>
        </pc:spChg>
        <pc:spChg chg="mod">
          <ac:chgData name="Ben Nienhuis" userId="2c6c04f1-77c7-44b5-a463-93386779ab63" providerId="ADAL" clId="{01C02472-CC02-496C-B222-D5F58C9D9659}" dt="2022-11-14T10:49:13.269" v="70" actId="6549"/>
          <ac:spMkLst>
            <pc:docMk/>
            <pc:sldMk cId="3489284125" sldId="465"/>
            <ac:spMk id="114694" creationId="{5597FA48-D8DA-475E-BBAC-300B874AB8B6}"/>
          </ac:spMkLst>
        </pc:spChg>
        <pc:spChg chg="mod">
          <ac:chgData name="Ben Nienhuis" userId="2c6c04f1-77c7-44b5-a463-93386779ab63" providerId="ADAL" clId="{01C02472-CC02-496C-B222-D5F58C9D9659}" dt="2022-11-14T10:49:07.786" v="68" actId="1076"/>
          <ac:spMkLst>
            <pc:docMk/>
            <pc:sldMk cId="3489284125" sldId="465"/>
            <ac:spMk id="169986" creationId="{F7571A64-345C-414C-A840-20AEA4A21598}"/>
          </ac:spMkLst>
        </pc:spChg>
      </pc:sldChg>
      <pc:sldChg chg="addSp modSp add mod">
        <pc:chgData name="Ben Nienhuis" userId="2c6c04f1-77c7-44b5-a463-93386779ab63" providerId="ADAL" clId="{01C02472-CC02-496C-B222-D5F58C9D9659}" dt="2022-11-14T11:05:53.756" v="193" actId="1076"/>
        <pc:sldMkLst>
          <pc:docMk/>
          <pc:sldMk cId="3603204380" sldId="466"/>
        </pc:sldMkLst>
        <pc:spChg chg="add mod">
          <ac:chgData name="Ben Nienhuis" userId="2c6c04f1-77c7-44b5-a463-93386779ab63" providerId="ADAL" clId="{01C02472-CC02-496C-B222-D5F58C9D9659}" dt="2022-11-14T10:48:52.772" v="66"/>
          <ac:spMkLst>
            <pc:docMk/>
            <pc:sldMk cId="3603204380" sldId="466"/>
            <ac:spMk id="2" creationId="{9781B6EE-559C-FE4C-D7B2-AE31489F44F7}"/>
          </ac:spMkLst>
        </pc:spChg>
        <pc:spChg chg="mod">
          <ac:chgData name="Ben Nienhuis" userId="2c6c04f1-77c7-44b5-a463-93386779ab63" providerId="ADAL" clId="{01C02472-CC02-496C-B222-D5F58C9D9659}" dt="2022-11-14T10:48:48.618" v="64" actId="1076"/>
          <ac:spMkLst>
            <pc:docMk/>
            <pc:sldMk cId="3603204380" sldId="466"/>
            <ac:spMk id="114693" creationId="{4D49DB9E-56F5-44B0-8A6D-93C799D264D0}"/>
          </ac:spMkLst>
        </pc:spChg>
        <pc:spChg chg="mod">
          <ac:chgData name="Ben Nienhuis" userId="2c6c04f1-77c7-44b5-a463-93386779ab63" providerId="ADAL" clId="{01C02472-CC02-496C-B222-D5F58C9D9659}" dt="2022-11-14T10:48:50.979" v="65" actId="1076"/>
          <ac:spMkLst>
            <pc:docMk/>
            <pc:sldMk cId="3603204380" sldId="466"/>
            <ac:spMk id="169986" creationId="{F7571A64-345C-414C-A840-20AEA4A21598}"/>
          </ac:spMkLst>
        </pc:spChg>
        <pc:picChg chg="mod">
          <ac:chgData name="Ben Nienhuis" userId="2c6c04f1-77c7-44b5-a463-93386779ab63" providerId="ADAL" clId="{01C02472-CC02-496C-B222-D5F58C9D9659}" dt="2022-11-14T11:05:53.756" v="193" actId="1076"/>
          <ac:picMkLst>
            <pc:docMk/>
            <pc:sldMk cId="3603204380" sldId="466"/>
            <ac:picMk id="4" creationId="{6AF1A44E-BD44-49C2-A863-F55BC59262D4}"/>
          </ac:picMkLst>
        </pc:picChg>
      </pc:sldChg>
      <pc:sldChg chg="addSp modSp add mod">
        <pc:chgData name="Ben Nienhuis" userId="2c6c04f1-77c7-44b5-a463-93386779ab63" providerId="ADAL" clId="{01C02472-CC02-496C-B222-D5F58C9D9659}" dt="2022-11-14T10:49:55.349" v="79"/>
        <pc:sldMkLst>
          <pc:docMk/>
          <pc:sldMk cId="3415295312" sldId="467"/>
        </pc:sldMkLst>
        <pc:spChg chg="add mod">
          <ac:chgData name="Ben Nienhuis" userId="2c6c04f1-77c7-44b5-a463-93386779ab63" providerId="ADAL" clId="{01C02472-CC02-496C-B222-D5F58C9D9659}" dt="2022-11-14T10:49:55.349" v="79"/>
          <ac:spMkLst>
            <pc:docMk/>
            <pc:sldMk cId="3415295312" sldId="467"/>
            <ac:spMk id="2" creationId="{757F258A-9F9A-6E6D-008B-9F056A06A628}"/>
          </ac:spMkLst>
        </pc:spChg>
        <pc:spChg chg="mod">
          <ac:chgData name="Ben Nienhuis" userId="2c6c04f1-77c7-44b5-a463-93386779ab63" providerId="ADAL" clId="{01C02472-CC02-496C-B222-D5F58C9D9659}" dt="2022-11-14T10:49:53.107" v="78" actId="1076"/>
          <ac:spMkLst>
            <pc:docMk/>
            <pc:sldMk cId="3415295312" sldId="467"/>
            <ac:spMk id="173058" creationId="{3694B974-5011-4D14-897B-86DB87B1614E}"/>
          </ac:spMkLst>
        </pc:spChg>
      </pc:sldChg>
      <pc:sldChg chg="addSp delSp modSp mod">
        <pc:chgData name="Ben Nienhuis" userId="2c6c04f1-77c7-44b5-a463-93386779ab63" providerId="ADAL" clId="{01C02472-CC02-496C-B222-D5F58C9D9659}" dt="2022-11-14T11:02:43.523" v="142" actId="20577"/>
        <pc:sldMkLst>
          <pc:docMk/>
          <pc:sldMk cId="121550033" sldId="468"/>
        </pc:sldMkLst>
        <pc:spChg chg="mod">
          <ac:chgData name="Ben Nienhuis" userId="2c6c04f1-77c7-44b5-a463-93386779ab63" providerId="ADAL" clId="{01C02472-CC02-496C-B222-D5F58C9D9659}" dt="2022-11-14T11:02:43.523" v="142" actId="20577"/>
          <ac:spMkLst>
            <pc:docMk/>
            <pc:sldMk cId="121550033" sldId="468"/>
            <ac:spMk id="3" creationId="{00000000-0000-0000-0000-000000000000}"/>
          </ac:spMkLst>
        </pc:spChg>
        <pc:picChg chg="del">
          <ac:chgData name="Ben Nienhuis" userId="2c6c04f1-77c7-44b5-a463-93386779ab63" providerId="ADAL" clId="{01C02472-CC02-496C-B222-D5F58C9D9659}" dt="2022-11-14T10:44:55.758" v="41" actId="478"/>
          <ac:picMkLst>
            <pc:docMk/>
            <pc:sldMk cId="121550033" sldId="468"/>
            <ac:picMk id="5" creationId="{FD5C870C-A596-81D7-090E-8C003CF98D05}"/>
          </ac:picMkLst>
        </pc:picChg>
        <pc:picChg chg="del">
          <ac:chgData name="Ben Nienhuis" userId="2c6c04f1-77c7-44b5-a463-93386779ab63" providerId="ADAL" clId="{01C02472-CC02-496C-B222-D5F58C9D9659}" dt="2022-11-14T10:44:54.641" v="40" actId="478"/>
          <ac:picMkLst>
            <pc:docMk/>
            <pc:sldMk cId="121550033" sldId="468"/>
            <ac:picMk id="6" creationId="{C69C396D-3A50-43CF-B3FF-6B54AFBB451A}"/>
          </ac:picMkLst>
        </pc:picChg>
        <pc:picChg chg="add mod">
          <ac:chgData name="Ben Nienhuis" userId="2c6c04f1-77c7-44b5-a463-93386779ab63" providerId="ADAL" clId="{01C02472-CC02-496C-B222-D5F58C9D9659}" dt="2022-11-14T11:02:36.363" v="128" actId="1076"/>
          <ac:picMkLst>
            <pc:docMk/>
            <pc:sldMk cId="121550033" sldId="468"/>
            <ac:picMk id="7" creationId="{7C086D7F-EF85-33DD-3012-C6CAC5EB03CE}"/>
          </ac:picMkLst>
        </pc:picChg>
      </pc:sldChg>
      <pc:sldChg chg="addSp delSp modSp del mod">
        <pc:chgData name="Ben Nienhuis" userId="2c6c04f1-77c7-44b5-a463-93386779ab63" providerId="ADAL" clId="{01C02472-CC02-496C-B222-D5F58C9D9659}" dt="2022-11-14T11:04:05.729" v="192" actId="47"/>
        <pc:sldMkLst>
          <pc:docMk/>
          <pc:sldMk cId="3132239238" sldId="475"/>
        </pc:sldMkLst>
        <pc:spChg chg="mod">
          <ac:chgData name="Ben Nienhuis" userId="2c6c04f1-77c7-44b5-a463-93386779ab63" providerId="ADAL" clId="{01C02472-CC02-496C-B222-D5F58C9D9659}" dt="2022-11-14T10:47:13.106" v="47" actId="1076"/>
          <ac:spMkLst>
            <pc:docMk/>
            <pc:sldMk cId="3132239238" sldId="475"/>
            <ac:spMk id="3" creationId="{00000000-0000-0000-0000-000000000000}"/>
          </ac:spMkLst>
        </pc:spChg>
        <pc:spChg chg="del mod">
          <ac:chgData name="Ben Nienhuis" userId="2c6c04f1-77c7-44b5-a463-93386779ab63" providerId="ADAL" clId="{01C02472-CC02-496C-B222-D5F58C9D9659}" dt="2022-11-14T10:44:28.297" v="30"/>
          <ac:spMkLst>
            <pc:docMk/>
            <pc:sldMk cId="3132239238" sldId="475"/>
            <ac:spMk id="4" creationId="{6FF4FB1F-01FE-4445-9F34-548DCE067F5A}"/>
          </ac:spMkLst>
        </pc:spChg>
        <pc:picChg chg="add del mod">
          <ac:chgData name="Ben Nienhuis" userId="2c6c04f1-77c7-44b5-a463-93386779ab63" providerId="ADAL" clId="{01C02472-CC02-496C-B222-D5F58C9D9659}" dt="2022-11-14T11:03:53.426" v="188" actId="21"/>
          <ac:picMkLst>
            <pc:docMk/>
            <pc:sldMk cId="3132239238" sldId="475"/>
            <ac:picMk id="5" creationId="{0E406D3C-FB22-E677-49A2-24A32F4D2561}"/>
          </ac:picMkLst>
        </pc:picChg>
        <pc:picChg chg="del">
          <ac:chgData name="Ben Nienhuis" userId="2c6c04f1-77c7-44b5-a463-93386779ab63" providerId="ADAL" clId="{01C02472-CC02-496C-B222-D5F58C9D9659}" dt="2022-11-14T10:44:21.075" v="26" actId="478"/>
          <ac:picMkLst>
            <pc:docMk/>
            <pc:sldMk cId="3132239238" sldId="475"/>
            <ac:picMk id="6" creationId="{4A1CDDDD-B9B9-1440-B213-F985363954B9}"/>
          </ac:picMkLst>
        </pc:picChg>
        <pc:picChg chg="del">
          <ac:chgData name="Ben Nienhuis" userId="2c6c04f1-77c7-44b5-a463-93386779ab63" providerId="ADAL" clId="{01C02472-CC02-496C-B222-D5F58C9D9659}" dt="2022-11-14T10:44:22.421" v="27" actId="478"/>
          <ac:picMkLst>
            <pc:docMk/>
            <pc:sldMk cId="3132239238" sldId="475"/>
            <ac:picMk id="7" creationId="{3D1A19D2-0FF8-4B1F-AF76-F65908B6998B}"/>
          </ac:picMkLst>
        </pc:picChg>
      </pc:sldChg>
      <pc:sldChg chg="add del">
        <pc:chgData name="Ben Nienhuis" userId="2c6c04f1-77c7-44b5-a463-93386779ab63" providerId="ADAL" clId="{01C02472-CC02-496C-B222-D5F58C9D9659}" dt="2022-11-14T10:50:01.576" v="80" actId="47"/>
        <pc:sldMkLst>
          <pc:docMk/>
          <pc:sldMk cId="3002328438" sldId="476"/>
        </pc:sldMkLst>
      </pc:sldChg>
      <pc:sldChg chg="del">
        <pc:chgData name="Ben Nienhuis" userId="2c6c04f1-77c7-44b5-a463-93386779ab63" providerId="ADAL" clId="{01C02472-CC02-496C-B222-D5F58C9D9659}" dt="2022-11-14T10:44:29.546" v="31" actId="47"/>
        <pc:sldMkLst>
          <pc:docMk/>
          <pc:sldMk cId="186333773" sldId="477"/>
        </pc:sldMkLst>
      </pc:sldChg>
      <pc:sldChg chg="del">
        <pc:chgData name="Ben Nienhuis" userId="2c6c04f1-77c7-44b5-a463-93386779ab63" providerId="ADAL" clId="{01C02472-CC02-496C-B222-D5F58C9D9659}" dt="2022-11-14T10:44:29.850" v="32" actId="47"/>
        <pc:sldMkLst>
          <pc:docMk/>
          <pc:sldMk cId="2924783792" sldId="478"/>
        </pc:sldMkLst>
      </pc:sldChg>
      <pc:sldChg chg="del">
        <pc:chgData name="Ben Nienhuis" userId="2c6c04f1-77c7-44b5-a463-93386779ab63" providerId="ADAL" clId="{01C02472-CC02-496C-B222-D5F58C9D9659}" dt="2022-11-14T10:44:37.314" v="36" actId="47"/>
        <pc:sldMkLst>
          <pc:docMk/>
          <pc:sldMk cId="1838067372" sldId="479"/>
        </pc:sldMkLst>
      </pc:sldChg>
      <pc:sldChg chg="del">
        <pc:chgData name="Ben Nienhuis" userId="2c6c04f1-77c7-44b5-a463-93386779ab63" providerId="ADAL" clId="{01C02472-CC02-496C-B222-D5F58C9D9659}" dt="2022-11-14T10:44:32.026" v="35" actId="47"/>
        <pc:sldMkLst>
          <pc:docMk/>
          <pc:sldMk cId="2234551089" sldId="480"/>
        </pc:sldMkLst>
      </pc:sldChg>
      <pc:sldChg chg="del">
        <pc:chgData name="Ben Nienhuis" userId="2c6c04f1-77c7-44b5-a463-93386779ab63" providerId="ADAL" clId="{01C02472-CC02-496C-B222-D5F58C9D9659}" dt="2022-11-14T10:44:30.419" v="34" actId="47"/>
        <pc:sldMkLst>
          <pc:docMk/>
          <pc:sldMk cId="531902003" sldId="481"/>
        </pc:sldMkLst>
      </pc:sldChg>
      <pc:sldChg chg="del">
        <pc:chgData name="Ben Nienhuis" userId="2c6c04f1-77c7-44b5-a463-93386779ab63" providerId="ADAL" clId="{01C02472-CC02-496C-B222-D5F58C9D9659}" dt="2022-11-14T10:44:30.123" v="33" actId="47"/>
        <pc:sldMkLst>
          <pc:docMk/>
          <pc:sldMk cId="3900501501" sldId="482"/>
        </pc:sldMkLst>
      </pc:sldChg>
      <pc:sldChg chg="del">
        <pc:chgData name="Ben Nienhuis" userId="2c6c04f1-77c7-44b5-a463-93386779ab63" providerId="ADAL" clId="{01C02472-CC02-496C-B222-D5F58C9D9659}" dt="2022-11-14T10:44:40.093" v="37" actId="47"/>
        <pc:sldMkLst>
          <pc:docMk/>
          <pc:sldMk cId="3775679848" sldId="4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14-11-2022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06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EED5-D894-435E-B554-BEF5CD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C3DD9-29F7-414D-B224-512B1E8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B24F-862C-49E3-AFCA-01A6DB5E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8020BA-92E9-483E-BE2D-19A715127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BCEDC2-F2FC-4827-80CF-DB264354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C4B74E-575C-495A-9A22-F120D5A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14-11-2022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8D96E3-EA46-4ECC-A530-5E2F1B3C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E8039-C8BF-4B9D-825D-BD7D4BC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4F978-DBD5-48E9-BC94-D24C2377B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B924FB-1A55-4A08-A7A5-706858088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28275-5AFD-4D78-969B-41B30DE1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844CF6-AA20-4BF3-99EA-F9E9DE26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98B2FE-0D20-4D94-92B7-EB97ED18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21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0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699" r:id="rId11"/>
    <p:sldLayoutId id="2147483700" r:id="rId12"/>
    <p:sldLayoutId id="2147483701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5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sz="8800" b="1" dirty="0"/>
              <a:t>    </a:t>
            </a:r>
            <a:r>
              <a:rPr lang="nl-NL" sz="2800" b="1" dirty="0"/>
              <a:t>  Terugblik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27" y="2492896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euc-powerpoint.officeapps.live.com/pods/GetClipboardImage.ashx?Id=af805f91-19dc-4b12-a314-d3b6901213b5&amp;DC=GEU6&amp;wdoverrides=GetClipboardImageEnabled:true">
            <a:extLst>
              <a:ext uri="{FF2B5EF4-FFF2-40B4-BE49-F238E27FC236}">
                <a16:creationId xmlns:a16="http://schemas.microsoft.com/office/drawing/2014/main" id="{8E8F2DF0-0A01-492A-AC23-FA25E331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3A01E7-C0E6-4157-8099-FDC0A2F96222}"/>
              </a:ext>
            </a:extLst>
          </p:cNvPr>
          <p:cNvSpPr txBox="1"/>
          <p:nvPr/>
        </p:nvSpPr>
        <p:spPr>
          <a:xfrm>
            <a:off x="935596" y="2258868"/>
            <a:ext cx="788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Les 3 Logistiek en Transport (BT &amp; GT)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7622C5-C631-4000-832B-63F9A62E1AC2}"/>
              </a:ext>
            </a:extLst>
          </p:cNvPr>
          <p:cNvSpPr txBox="1"/>
          <p:nvPr/>
        </p:nvSpPr>
        <p:spPr>
          <a:xfrm>
            <a:off x="3203848" y="20838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PERIODE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922A07-25A8-E6D6-99E6-41B70C41C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449" y="2828979"/>
            <a:ext cx="4073155" cy="20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D9E631F9-4A1D-427E-AADB-06E5D6968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986509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Opstellen van een routeplanning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0D02738-AD58-4663-81F1-B47BFC24B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700708"/>
            <a:ext cx="6562725" cy="4525963"/>
          </a:xfrm>
        </p:spPr>
        <p:txBody>
          <a:bodyPr/>
          <a:lstStyle/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Bezorgcapaciteit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Bepaal de rijafstand.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Bereken de rijtijd (in minuten).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Bepaal de laadtijd.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Bepaal de totaaltijd (in minuten).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Bereken de resterende bezorgtijd (in minuten).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Bepaal de normtijd voor het lossen.</a:t>
            </a:r>
          </a:p>
          <a:p>
            <a:pPr marL="609600" indent="-609600" eaLnBrk="1" hangingPunct="1">
              <a:buClr>
                <a:srgbClr val="003274"/>
              </a:buClr>
              <a:buFont typeface="Gill Sans MT" panose="020B0502020104020203" pitchFamily="34" charset="0"/>
              <a:buAutoNum type="arabicPeriod"/>
            </a:pPr>
            <a:r>
              <a:rPr lang="nl-NL" altLang="nl-NL" sz="2400" dirty="0">
                <a:latin typeface="Gill Sans MT" panose="020B0502020104020203" pitchFamily="34" charset="0"/>
              </a:rPr>
              <a:t>Bereken de bezorgcapaciteit.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96E1F9-EA2B-415C-AB4E-9A5034D8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43" y="4523628"/>
            <a:ext cx="2628900" cy="1733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89C7AE-FF64-F3E2-0FCA-605146698CDB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578759CF-A8CE-4A2F-916B-2549C42D3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1" y="1008327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Vestigingsplaats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A80B4D2-0EFB-43C3-94DE-86BAF0053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6562725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Wat de beste vestigingsplaats is, hangt af van verschillende factoren: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afstand tot de klanten en leveranciers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transportkosten leveranciers naar bedrijf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transportkosten bedrijf naar klanten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beschikbaarheid deskundig personeel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lokaal ondernemingsklimaat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bestemmingsplannen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infrastructuur.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4C009C-C7E8-404B-B509-2584711B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84" y="4153270"/>
            <a:ext cx="3456384" cy="23000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F13CB8-8358-9A19-0E3D-E24084FCAFEC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>
            <a:extLst>
              <a:ext uri="{FF2B5EF4-FFF2-40B4-BE49-F238E27FC236}">
                <a16:creationId xmlns:a16="http://schemas.microsoft.com/office/drawing/2014/main" id="{2177A525-613C-4332-AD6F-0F352B5B91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9632" y="2552700"/>
            <a:ext cx="6408738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800" dirty="0">
                <a:solidFill>
                  <a:srgbClr val="003274"/>
                </a:solidFill>
                <a:latin typeface="Gill Sans MT" panose="020B0502020104020203" pitchFamily="34" charset="0"/>
              </a:rPr>
              <a:t>Eigen transport of uitbesteden?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18F66F-BEA1-4914-AFAE-94C0E491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509120"/>
            <a:ext cx="2619375" cy="1743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C0D8B8A-4320-4CCD-BF4D-23BE413E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38" y="476672"/>
            <a:ext cx="260032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7571A64-345C-414C-A840-20AEA4A21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31837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Eigen vervoer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F9A9A14D-2C20-4131-9193-47A12DCD6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95" y="1412776"/>
            <a:ext cx="6562725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vervoer met eigen of geleasete vrachtwagens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 err="1">
                <a:latin typeface="Gill Sans MT" panose="020B0502020104020203" pitchFamily="34" charset="0"/>
              </a:rPr>
              <a:t>operational</a:t>
            </a:r>
            <a:r>
              <a:rPr lang="nl-NL" altLang="nl-NL" sz="2400" dirty="0">
                <a:latin typeface="Gill Sans MT" panose="020B0502020104020203" pitchFamily="34" charset="0"/>
              </a:rPr>
              <a:t> leasing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financial leasing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4FE00F-63EF-44F0-8E05-777307AB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032833"/>
            <a:ext cx="4536504" cy="2540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66E704-2B64-EB83-DA5A-850F1F17A131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7571A64-345C-414C-A840-20AEA4A21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197" y="933547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Eigen vervoer</a:t>
            </a:r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4D49DB9E-56F5-44B0-8A6D-93C799D2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729" y="1868573"/>
            <a:ext cx="6697663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voordelen eigen vervoer: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flexibiliteit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op tijd leveren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direct contact met de afnemer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reclame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zorgvuldigheid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minder administratie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F1A44E-BD44-49C2-A863-F55BC592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221088"/>
            <a:ext cx="2466975" cy="184785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9781B6EE-559C-FE4C-D7B2-AE31489F44F7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032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7571A64-345C-414C-A840-20AEA4A21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1437" y="1076736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Eigen vervoer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5597FA48-D8DA-475E-BBAC-300B874A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37" y="1648236"/>
            <a:ext cx="6769100" cy="21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dirty="0">
                <a:latin typeface="Gill Sans MT" panose="020B0502020104020203" pitchFamily="34" charset="0"/>
              </a:rPr>
              <a:t>nadelen eigen vervoer: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dirty="0">
                <a:latin typeface="Gill Sans MT" panose="020B0502020104020203" pitchFamily="34" charset="0"/>
              </a:rPr>
              <a:t>eigen risico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dirty="0">
                <a:latin typeface="Gill Sans MT" panose="020B0502020104020203" pitchFamily="34" charset="0"/>
              </a:rPr>
              <a:t>eigen personeel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dirty="0">
                <a:latin typeface="Gill Sans MT" panose="020B0502020104020203" pitchFamily="34" charset="0"/>
              </a:rPr>
              <a:t>onderhoud en reparatie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AC96BE-45E2-47B8-94F7-59306AD8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221088"/>
            <a:ext cx="2619375" cy="1743075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8C760DA6-0021-3520-F52B-32668A4E6057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892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01854C2-9F47-4CB5-9CD7-809EC37C2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062" y="805471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Uitbesteed vervoer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4EE9891-9F55-42E3-838A-B4BBCB4CD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56" y="2492896"/>
            <a:ext cx="6562725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voordelen uitbesteed vervoer: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geen zorg voor onderhoud en reparaties van het wagenpark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geen investeringen in eigen auto’s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minder risico’s bij ziekte van chauffeurs, of bij te veel/te weinig aanbod van vracht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minder leiding en toezicht nodig</a:t>
            </a: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71310739-D2B9-4E1C-8C2F-CFC9C5F2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96752"/>
            <a:ext cx="669766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door derden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contractvervoer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90295E-5CDE-46F8-A80A-7A6B00239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634" y="676126"/>
            <a:ext cx="2619375" cy="1743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B999AC3-CC1F-C66A-CFAC-3133ECC20E34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9152331D-7EF5-4EE3-9D37-136DA1AF3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8725" y="1022122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Keuzecriteria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1339C5F-2E84-4AB4-8129-2130354EE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701" y="1593622"/>
            <a:ext cx="6562725" cy="4525962"/>
          </a:xfrm>
        </p:spPr>
        <p:txBody>
          <a:bodyPr/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Bij de keuze tussen eigen vervoer en uitbesteed vervoer spelen de volgende factoren een rol: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kosten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gevraagde logistieke prestaties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benodigde inspanning voor de organisatie van eigen vervoer en een eigen transportafdeling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eerdere ervaringen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bijkomende voor- en nadelen.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B0C61A-528C-4567-8D32-41B4CBCB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39" y="4509859"/>
            <a:ext cx="2838450" cy="16097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B50737-E3C3-BD16-CA64-125A4D674821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3694B974-5011-4D14-897B-86DB87B16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3" y="841276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Kosten eigen vervoer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9FBD8E3-9E1E-467B-8413-BED21E641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6562725" cy="4525963"/>
          </a:xfrm>
        </p:spPr>
        <p:txBody>
          <a:bodyPr/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800" dirty="0">
                <a:latin typeface="Gill Sans MT" panose="020B0502020104020203" pitchFamily="34" charset="0"/>
              </a:rPr>
              <a:t>vaste kosten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rente over leningen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motorrijtuigenbelasting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verzekeringspremie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periodieke controle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vast onderhoud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afschrijvingen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stalling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aanschaf satelliet- of mobiele telefoonverbinding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routeplanningsprogramma’s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navigatiesysteem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23DC48B-CB99-4BA8-A9BC-5781ED91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621" y="320650"/>
            <a:ext cx="2619375" cy="1743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F259DA-9A42-6112-FEE7-1F2DAF482E6C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3694B974-5011-4D14-897B-86DB87B16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082" y="1284273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Kosten eigen vervoer</a:t>
            </a: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C18E44C3-A4DC-4559-B9CC-3D2CEACB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33" y="2074069"/>
            <a:ext cx="6624638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800" dirty="0">
                <a:latin typeface="Gill Sans MT" panose="020B0502020104020203" pitchFamily="34" charset="0"/>
              </a:rPr>
              <a:t>variabele kosten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personeelskosten chauffeurs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afschrijving van vrachtwagens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afschrijving van banden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energieverbruik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reparaties en onderhoud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1ED8FC-464C-417D-B548-A6607C6B1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73869"/>
            <a:ext cx="2857500" cy="16002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757F258A-9F9A-6E6D-008B-9F056A06A628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152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ED001-2056-48D6-9F3A-21518DF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Periode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1779B-3EBC-4A45-B3BF-B85850BF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0" y="1728000"/>
            <a:ext cx="6921432" cy="4351338"/>
          </a:xfrm>
        </p:spPr>
        <p:txBody>
          <a:bodyPr/>
          <a:lstStyle/>
          <a:p>
            <a:r>
              <a:rPr lang="nl-NL" sz="2400" dirty="0"/>
              <a:t>Les  1 Basis logistiek</a:t>
            </a:r>
          </a:p>
          <a:p>
            <a:r>
              <a:rPr lang="nl-NL" sz="2400" dirty="0"/>
              <a:t>Les  2 Handels- en leveringsvoorwaarden</a:t>
            </a:r>
          </a:p>
          <a:p>
            <a:r>
              <a:rPr lang="nl-NL" sz="2400" dirty="0"/>
              <a:t>Les  3 Logistiek &amp; Transport</a:t>
            </a:r>
          </a:p>
          <a:p>
            <a:r>
              <a:rPr lang="nl-NL" sz="2400" dirty="0"/>
              <a:t>Les  4  Afzetmarkten</a:t>
            </a:r>
          </a:p>
          <a:p>
            <a:r>
              <a:rPr lang="nl-NL" sz="2400" dirty="0"/>
              <a:t>Les  5 Marketing</a:t>
            </a:r>
          </a:p>
          <a:p>
            <a:r>
              <a:rPr lang="nl-NL" sz="2400" dirty="0"/>
              <a:t>Les  6 Export</a:t>
            </a:r>
          </a:p>
          <a:p>
            <a:r>
              <a:rPr lang="nl-NL" sz="2400" dirty="0"/>
              <a:t>Les  7 Bedrijfsregistratie systemen</a:t>
            </a:r>
          </a:p>
          <a:p>
            <a:r>
              <a:rPr lang="nl-NL" sz="2400" dirty="0"/>
              <a:t>Les  </a:t>
            </a:r>
            <a:r>
              <a:rPr lang="nl-NL" sz="2400"/>
              <a:t>8 Toets</a:t>
            </a:r>
            <a:endParaRPr lang="nl-NL" sz="24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E33168-AD5A-470F-8B1D-5743D397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13" y="4797152"/>
            <a:ext cx="4111974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b="1" dirty="0"/>
              <a:t>Opdracht les 3</a:t>
            </a:r>
            <a:br>
              <a:rPr lang="nl-NL" sz="3100" b="1" dirty="0"/>
            </a:br>
            <a:br>
              <a:rPr lang="nl-NL" b="1" dirty="0"/>
            </a:br>
            <a:r>
              <a:rPr lang="nl-NL" sz="2700" b="0" dirty="0"/>
              <a:t>Glasteelt  &amp;  Boomteelt</a:t>
            </a: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r>
              <a:rPr lang="nl-NL" sz="2700" b="0" dirty="0"/>
              <a:t>Maak lesbrief 7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dirty="0"/>
          </a:p>
          <a:p>
            <a:pPr lvl="1">
              <a:buFont typeface="Arial" charset="0"/>
              <a:buChar char="•"/>
            </a:pPr>
            <a:endParaRPr lang="nl-NL" dirty="0"/>
          </a:p>
          <a:p>
            <a:pPr marL="393192" lvl="1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086D7F-EF85-33DD-3012-C6CAC5EB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76" y="3284984"/>
            <a:ext cx="67722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0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099F8CFD-9BDA-484C-8C5E-E4F4DEDF4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65627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Manieren van transport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1F1C25D-3DEA-4D76-9B2B-339741188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700808"/>
            <a:ext cx="6562725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over de weg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per spoor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over water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  binnenvaart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  zeescheepvaart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door de lucht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vervoer via een pijpleiding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E2192E-A27C-4700-9F3C-7073D261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2" y="4226521"/>
            <a:ext cx="2286000" cy="2000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A6CE74-CE04-DCF1-4075-48BF7B86D2C5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D012FFA-3FED-48BB-BD4F-5E9E983CF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538" y="594518"/>
            <a:ext cx="785921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Kiezen van een transportmethode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D3B5537-5F54-4B6B-9C77-6A1607C2C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582" y="1166018"/>
            <a:ext cx="7519128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Bij het kiezen houd je rekening met de volgende factoren: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te overbruggen afstand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maximale of gewenste transporttijd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kenmerken van de transportmethoden.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B3DA0F-5BC7-4E15-828D-D5CFE79A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40968"/>
            <a:ext cx="4752528" cy="31625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7F35D6-28B8-526C-A827-8257BF8B256D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12CAE41A-75D7-4940-937B-66EDA161C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95" y="708039"/>
            <a:ext cx="853243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Transportmiddelen bij vervoer over de weg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0C928C8-0A36-49A8-9C39-C49015521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3895" y="1600200"/>
            <a:ext cx="8994649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bestelwagens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vrachtwagens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LZV (langere en zwaardere vrachtautocombinatie</a:t>
            </a:r>
            <a:r>
              <a:rPr lang="nl-NL" altLang="nl-NL" sz="3200" dirty="0">
                <a:latin typeface="Gill Sans MT" panose="020B0502020104020203" pitchFamily="34" charset="0"/>
              </a:rPr>
              <a:t>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E96900-4777-4EED-B700-5FB0A1F2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47142"/>
            <a:ext cx="6552728" cy="2855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C57B96-5AFE-5404-7DDE-8A5A2EF417C0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9A0C99F-A2B8-42B2-8845-B3715A2D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77274"/>
            <a:ext cx="6562725" cy="1143000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rgbClr val="003274"/>
                </a:solidFill>
                <a:latin typeface="Gill Sans MT" panose="020B0502020104020203" pitchFamily="34" charset="0"/>
              </a:rPr>
              <a:t>Opstellen van een laadplan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8CCC6CD-594B-495A-8F9E-323FEAE02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5" y="1600200"/>
            <a:ext cx="7859216" cy="452596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003274"/>
              </a:buClr>
              <a:buFont typeface="Gill Sans MT" panose="020B0502020104020203" pitchFamily="34" charset="0"/>
              <a:buNone/>
            </a:pPr>
            <a:r>
              <a:rPr lang="nl-NL" altLang="nl-NL" sz="2400" dirty="0">
                <a:latin typeface="Gill Sans MT" panose="020B0502020104020203" pitchFamily="34" charset="0"/>
              </a:rPr>
              <a:t>Bij het organiseren van de belading houd je rekening met de volgende punten: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Wat zijn de bestemmingen en welke goederen worden geladen?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Hoe laat moet er met laden begonnen worden?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Hoe zet je de goederen in de vrachtwagen?</a:t>
            </a:r>
          </a:p>
          <a:p>
            <a:pPr marL="446088" lvl="1" indent="-266700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Hoe plan je eventuele </a:t>
            </a:r>
            <a:r>
              <a:rPr lang="nl-NL" altLang="nl-NL" sz="2400" dirty="0" err="1">
                <a:latin typeface="Gill Sans MT" panose="020B0502020104020203" pitchFamily="34" charset="0"/>
              </a:rPr>
              <a:t>retouren</a:t>
            </a:r>
            <a:r>
              <a:rPr lang="nl-NL" altLang="nl-NL" sz="2400" dirty="0">
                <a:latin typeface="Gill Sans MT" panose="020B0502020104020203" pitchFamily="34" charset="0"/>
              </a:rPr>
              <a:t> in?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6C8662-9412-4342-80C6-4E41FCB5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383088"/>
            <a:ext cx="2619375" cy="1743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52B5D0-FEDD-27A0-A27F-8C6162A5206E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F2D90651-528D-4C1D-85B5-5D13C6BD6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65627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>
                <a:solidFill>
                  <a:srgbClr val="003274"/>
                </a:solidFill>
                <a:latin typeface="Gill Sans MT" panose="020B0502020104020203" pitchFamily="34" charset="0"/>
              </a:rPr>
              <a:t>Routeplanning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EA0DDD6-21E5-4AF4-AA1E-316EE9E9C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160" y="1340768"/>
            <a:ext cx="7892280" cy="4525963"/>
          </a:xfrm>
        </p:spPr>
        <p:txBody>
          <a:bodyPr/>
          <a:lstStyle/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800" dirty="0">
                <a:latin typeface="Gill Sans MT" panose="020B0502020104020203" pitchFamily="34" charset="0"/>
              </a:rPr>
              <a:t>Belangrijkste doel van een routeplanning is het minimaliseren van transportkosten.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800" dirty="0">
                <a:latin typeface="Gill Sans MT" panose="020B0502020104020203" pitchFamily="34" charset="0"/>
              </a:rPr>
              <a:t>De planning hangt af van verschillende factoren, zoals de bestemming.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800" dirty="0">
                <a:latin typeface="Gill Sans MT" panose="020B0502020104020203" pitchFamily="34" charset="0"/>
              </a:rPr>
              <a:t>De meeste ondernemingen gebruiken een geautomatiseerd transportplanning-systeem. Je kunt ook een handmatige methode gebruiken.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CE776E-8BFA-4F06-A69A-16629666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443686"/>
            <a:ext cx="2143125" cy="214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4F9EF2-B63D-F053-21AC-17EB3D032095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51262D2D-7833-4C73-8338-F67D5B212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5" y="692696"/>
            <a:ext cx="821925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Noodzakelijke informatie </a:t>
            </a:r>
            <a:b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</a:br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voor routeplanning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1B222D1-95B4-448D-AF8D-ECE5C0BED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5" y="1442721"/>
            <a:ext cx="6562725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zendingsgegevens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tijdinformatie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wettelijke voorschriften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A20D4DCD-64A3-460A-9EC8-B8BBC4D4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780261"/>
            <a:ext cx="6264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aantal zendingen per afleveradres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volume/gewicht van de zending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bijzonderheden over de manier van verpakken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leverafspraken met de klant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kwetsbaarheid van de goederen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bereikbaarheid van de klant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E1D6E27-012F-90F9-DBED-2987F78BA371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51262D2D-7833-4C73-8338-F67D5B212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944" y="651423"/>
            <a:ext cx="842493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Noodzakelijke informatie </a:t>
            </a:r>
            <a:b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</a:br>
            <a:r>
              <a:rPr lang="nl-NL" altLang="nl-NL" sz="3200" dirty="0">
                <a:solidFill>
                  <a:srgbClr val="003274"/>
                </a:solidFill>
                <a:latin typeface="Gill Sans MT" panose="020B0502020104020203" pitchFamily="34" charset="0"/>
              </a:rPr>
              <a:t>voor routeplanning</a:t>
            </a: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D526084A-831B-4EF6-94B5-601991EF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400518"/>
            <a:ext cx="6048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138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normtijden voor het laden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normtijden voor het rijden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binnen de bebouwde kom</a:t>
            </a:r>
          </a:p>
          <a:p>
            <a:pPr lvl="1"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buiten de bebouwde kom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normtijden voor het lossen</a:t>
            </a: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DE19ABD8-5E64-48BE-BCE6-D9E104F0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610318"/>
            <a:ext cx="6335712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De maximale laadcapaciteit mag niet overschreden worden.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Je moet je houden aan het Rijtijdenbesluit.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De maximumsnelheid mag niet overschreden worden.</a:t>
            </a:r>
          </a:p>
          <a:p>
            <a:pPr eaLnBrk="1" hangingPunct="1">
              <a:buClr>
                <a:srgbClr val="003274"/>
              </a:buClr>
              <a:buFont typeface="Gill Sans MT" panose="020B0502020104020203" pitchFamily="34" charset="0"/>
              <a:buChar char="–"/>
            </a:pPr>
            <a:r>
              <a:rPr lang="nl-NL" altLang="nl-NL" sz="2400" dirty="0">
                <a:latin typeface="Gill Sans MT" panose="020B0502020104020203" pitchFamily="34" charset="0"/>
              </a:rPr>
              <a:t>Je moet je houden aan de geldende venstertijden van de desbetreffende gemeente.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575C95-04AF-4B77-BB23-8D5EA2641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81" y="351386"/>
            <a:ext cx="2619375" cy="1743075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5AF6D11-CDF5-D956-AB5F-6FA2B7151F0D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4509056" cy="36085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nl-NL" sz="2800"/>
              <a:t>Les 3 Logistiek en Transport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363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 3 Boomteelt  Oogsten Rooien en Rapen  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0FAA0-C852-4901-B064-501C699E0E00}"/>
</file>

<file path=customXml/itemProps2.xml><?xml version="1.0" encoding="utf-8"?>
<ds:datastoreItem xmlns:ds="http://schemas.openxmlformats.org/officeDocument/2006/customXml" ds:itemID="{93A2D502-78EE-4418-A371-53B6F1DDB13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15d7cad-3e71-4cea-95bb-ac32222adf06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 3 Boomteelt  Oogsten Rooien en Rapen  </Template>
  <TotalTime>1860</TotalTime>
  <Words>658</Words>
  <Application>Microsoft Office PowerPoint</Application>
  <PresentationFormat>Diavoorstelling (4:3)</PresentationFormat>
  <Paragraphs>152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Les 3 Boomteelt  Oogsten Rooien en Rapen  </vt:lpstr>
      <vt:lpstr>PowerPoint-presentatie</vt:lpstr>
      <vt:lpstr>Programma Periode 2</vt:lpstr>
      <vt:lpstr>Manieren van transport</vt:lpstr>
      <vt:lpstr>Kiezen van een transportmethode</vt:lpstr>
      <vt:lpstr>Transportmiddelen bij vervoer over de weg</vt:lpstr>
      <vt:lpstr>Opstellen van een laadplan</vt:lpstr>
      <vt:lpstr>Routeplanning</vt:lpstr>
      <vt:lpstr>Noodzakelijke informatie  voor routeplanning</vt:lpstr>
      <vt:lpstr>Noodzakelijke informatie  voor routeplanning</vt:lpstr>
      <vt:lpstr>Opstellen van een routeplanning</vt:lpstr>
      <vt:lpstr>Vestigingsplaats</vt:lpstr>
      <vt:lpstr>PowerPoint-presentatie</vt:lpstr>
      <vt:lpstr>Eigen vervoer</vt:lpstr>
      <vt:lpstr>Eigen vervoer</vt:lpstr>
      <vt:lpstr>Eigen vervoer</vt:lpstr>
      <vt:lpstr>Uitbesteed vervoer</vt:lpstr>
      <vt:lpstr>Keuzecriteria</vt:lpstr>
      <vt:lpstr>Kosten eigen vervoer</vt:lpstr>
      <vt:lpstr>Kosten eigen vervoer</vt:lpstr>
      <vt:lpstr>Opdracht les 3  Glasteelt  &amp;  Boomteelt   Maak lesbrief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Ben Nienhuis</cp:lastModifiedBy>
  <cp:revision>234</cp:revision>
  <cp:lastPrinted>2014-09-23T11:59:31Z</cp:lastPrinted>
  <dcterms:created xsi:type="dcterms:W3CDTF">2013-12-03T16:07:15Z</dcterms:created>
  <dcterms:modified xsi:type="dcterms:W3CDTF">2022-11-14T11:06:21Z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